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8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7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9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6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0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5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B3C04-9420-074F-8D3D-3DA4439C518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B2AF-E016-344D-B0D1-DE20D7E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0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pages.uidaho.edu/arch499/nonwest/mayan/geography.htm" TargetMode="External"/><Relationship Id="rId4" Type="http://schemas.openxmlformats.org/officeDocument/2006/relationships/hyperlink" Target="http://mayancountdown.net/mayan_map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history.com/topics/mayan-scientific-achievemen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incamayanaztec.com/ancient-mayan-educa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atinamericanhistory.about.com/od/Maya/p/What-Happened-To-The-Ancient-Maya.htm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6175"/>
            <a:ext cx="4500800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Mayans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86200"/>
            <a:ext cx="9144001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14" y="0"/>
            <a:ext cx="4120286" cy="394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8094"/>
            <a:ext cx="5023713" cy="28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7-0610-1717-06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76" y="0"/>
            <a:ext cx="1831824" cy="2348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Directions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480"/>
            <a:ext cx="7862393" cy="5625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You have been split up into groups. Your task is to learn about your specific </a:t>
            </a:r>
            <a:r>
              <a:rPr lang="en-US" sz="2800" b="1" dirty="0" err="1"/>
              <a:t>M</a:t>
            </a:r>
            <a:r>
              <a:rPr lang="en-US" sz="2800" b="1" dirty="0" err="1" smtClean="0"/>
              <a:t>eso</a:t>
            </a:r>
            <a:r>
              <a:rPr lang="en-US" sz="2800" b="1" dirty="0" smtClean="0"/>
              <a:t>-American</a:t>
            </a:r>
            <a:r>
              <a:rPr lang="en-US" sz="2800" dirty="0" smtClean="0"/>
              <a:t> civilization. To help you, guiding questions and links have been provided. Once complete, you will be in charge of teaching your classmates the information you have learned.</a:t>
            </a:r>
          </a:p>
          <a:p>
            <a:pPr marL="0" indent="0">
              <a:buNone/>
            </a:pPr>
            <a:r>
              <a:rPr lang="en-US" sz="2800" dirty="0" smtClean="0"/>
              <a:t>Steps: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Read information on slides and guiding questions.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Discuss readings and questions with group.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On chart paper, you and your group will take notes on major ideas from your readings and your questions in your own words to help teach class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819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54" y="274638"/>
            <a:ext cx="4895670" cy="1143000"/>
          </a:xfrm>
        </p:spPr>
        <p:txBody>
          <a:bodyPr/>
          <a:lstStyle/>
          <a:p>
            <a:r>
              <a:rPr lang="en-US" b="1" u="sng" dirty="0" smtClean="0"/>
              <a:t>Geography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678" y="0"/>
            <a:ext cx="3638322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1.When did the Mayans live? </a:t>
            </a:r>
          </a:p>
          <a:p>
            <a:pPr marL="0" indent="0">
              <a:buNone/>
            </a:pPr>
            <a:r>
              <a:rPr lang="en-US" dirty="0" smtClean="0"/>
              <a:t>2. Explain where the Mayans lived                                         if you were using a map.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Describe the climate and geography                                of where the Mayans lived. Do you think the climate was </a:t>
            </a:r>
            <a:r>
              <a:rPr lang="en-US" i="1" dirty="0" smtClean="0"/>
              <a:t>beneficial</a:t>
            </a:r>
            <a:r>
              <a:rPr lang="en-US" dirty="0" smtClean="0"/>
              <a:t> or </a:t>
            </a:r>
            <a:r>
              <a:rPr lang="en-US" i="1" dirty="0" smtClean="0"/>
              <a:t>detrimental</a:t>
            </a:r>
            <a:r>
              <a:rPr lang="en-US" dirty="0" smtClean="0"/>
              <a:t> to the Mayans?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http://www.webpages.uidaho.edu/arch499/nonwest/mayan/geography.htm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http://mayancountdown.net/mayan_maps.html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1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Technology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18" y="708460"/>
            <a:ext cx="8929582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Briefly describe the 3 methods of farming used by the Mayans </a:t>
            </a:r>
            <a:r>
              <a:rPr lang="en-US" u="sng" dirty="0" smtClean="0"/>
              <a:t>in your own words</a:t>
            </a:r>
            <a:r>
              <a:rPr lang="en-US" dirty="0" smtClean="0"/>
              <a:t>. Which method do you think is most effective?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two significant innovations made by the Mayans.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were the purposes and importance of the calendars used by the Mayans?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418" y="4873895"/>
            <a:ext cx="87498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http://mayas.mrdonn.org/agriculture.html</a:t>
            </a:r>
          </a:p>
          <a:p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http://www.theoldexplorer.com/index.php/maya-technology</a:t>
            </a:r>
          </a:p>
          <a:p>
            <a:endParaRPr lang="en-US" sz="2400" dirty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http://www.history.com/topics/mayan-scientific-achievements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4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06" y="38981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Culture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t="6842" b="6842"/>
          <a:stretch>
            <a:fillRect/>
          </a:stretch>
        </p:blipFill>
        <p:spPr>
          <a:xfrm>
            <a:off x="2857354" y="3328691"/>
            <a:ext cx="6417375" cy="35293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286"/>
            <a:ext cx="9144000" cy="289748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Describe the image below.</a:t>
            </a:r>
          </a:p>
          <a:p>
            <a:pPr marL="514350" indent="-514350">
              <a:buAutoNum type="arabicPeriod"/>
            </a:pPr>
            <a:r>
              <a:rPr lang="en-US" dirty="0" smtClean="0"/>
              <a:t>Where else have you seen something like this before? Predict what this was used for.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does this image tell you about Mayan society?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did social class impact education of the Mayans? Use the </a:t>
            </a:r>
            <a:r>
              <a:rPr lang="en-US" dirty="0" smtClean="0">
                <a:solidFill>
                  <a:srgbClr val="FF0000"/>
                </a:solidFill>
              </a:rPr>
              <a:t>link below!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http://www.incamayanaztec.com/ancient-mayan-education.html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197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Collapse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45" y="1600200"/>
            <a:ext cx="5107521" cy="5257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b="1" u="sng" dirty="0" smtClean="0"/>
              <a:t>Briefly</a:t>
            </a:r>
            <a:r>
              <a:rPr lang="en-US" dirty="0" smtClean="0"/>
              <a:t> summarize the reasons as to why the Mayans disappeared.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How do the disappearance theories of the Mayans compare to the collapses of other major civilizations? Are any similar?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http://latinamericanhistory.about.com/od/Maya/p/What-Happened-To-The-Ancient-Maya.htm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966" y="1434338"/>
            <a:ext cx="3770130" cy="54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47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362</Words>
  <Application>Microsoft Macintosh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Mayans</vt:lpstr>
      <vt:lpstr>Directions</vt:lpstr>
      <vt:lpstr>Geography</vt:lpstr>
      <vt:lpstr>Technology</vt:lpstr>
      <vt:lpstr>Culture</vt:lpstr>
      <vt:lpstr>Collapse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Lefer</dc:creator>
  <cp:lastModifiedBy>Andrew Lefer</cp:lastModifiedBy>
  <cp:revision>9</cp:revision>
  <dcterms:created xsi:type="dcterms:W3CDTF">2015-09-15T20:15:20Z</dcterms:created>
  <dcterms:modified xsi:type="dcterms:W3CDTF">2015-09-15T21:41:04Z</dcterms:modified>
</cp:coreProperties>
</file>